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83" r:id="rId3"/>
    <p:sldId id="284" r:id="rId4"/>
    <p:sldId id="260" r:id="rId5"/>
    <p:sldId id="261" r:id="rId6"/>
    <p:sldId id="262" r:id="rId7"/>
    <p:sldId id="263" r:id="rId8"/>
    <p:sldId id="281" r:id="rId9"/>
    <p:sldId id="279" r:id="rId10"/>
    <p:sldId id="285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1614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45AD9-157A-488C-A9EE-F9170ACB22E4}" type="datetimeFigureOut">
              <a:rPr lang="en-AU" smtClean="0"/>
              <a:t>14/02/2018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85277-32CE-4012-A5FB-A4129194882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10979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45AD9-157A-488C-A9EE-F9170ACB22E4}" type="datetimeFigureOut">
              <a:rPr lang="en-AU" smtClean="0"/>
              <a:t>14/02/2018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85277-32CE-4012-A5FB-A4129194882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41649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45AD9-157A-488C-A9EE-F9170ACB22E4}" type="datetimeFigureOut">
              <a:rPr lang="en-AU" smtClean="0"/>
              <a:t>14/02/2018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85277-32CE-4012-A5FB-A4129194882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04957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45AD9-157A-488C-A9EE-F9170ACB22E4}" type="datetimeFigureOut">
              <a:rPr lang="en-AU" smtClean="0"/>
              <a:t>14/02/2018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85277-32CE-4012-A5FB-A4129194882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59914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45AD9-157A-488C-A9EE-F9170ACB22E4}" type="datetimeFigureOut">
              <a:rPr lang="en-AU" smtClean="0"/>
              <a:t>14/02/2018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85277-32CE-4012-A5FB-A4129194882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62564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45AD9-157A-488C-A9EE-F9170ACB22E4}" type="datetimeFigureOut">
              <a:rPr lang="en-AU" smtClean="0"/>
              <a:t>14/02/2018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85277-32CE-4012-A5FB-A4129194882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49119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45AD9-157A-488C-A9EE-F9170ACB22E4}" type="datetimeFigureOut">
              <a:rPr lang="en-AU" smtClean="0"/>
              <a:t>14/02/2018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85277-32CE-4012-A5FB-A4129194882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42513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45AD9-157A-488C-A9EE-F9170ACB22E4}" type="datetimeFigureOut">
              <a:rPr lang="en-AU" smtClean="0"/>
              <a:t>14/02/2018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85277-32CE-4012-A5FB-A4129194882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26630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45AD9-157A-488C-A9EE-F9170ACB22E4}" type="datetimeFigureOut">
              <a:rPr lang="en-AU" smtClean="0"/>
              <a:t>14/02/2018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85277-32CE-4012-A5FB-A4129194882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83126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45AD9-157A-488C-A9EE-F9170ACB22E4}" type="datetimeFigureOut">
              <a:rPr lang="en-AU" smtClean="0"/>
              <a:t>14/02/2018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85277-32CE-4012-A5FB-A4129194882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8496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45AD9-157A-488C-A9EE-F9170ACB22E4}" type="datetimeFigureOut">
              <a:rPr lang="en-AU" smtClean="0"/>
              <a:t>14/02/2018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85277-32CE-4012-A5FB-A4129194882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90841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D45AD9-157A-488C-A9EE-F9170ACB22E4}" type="datetimeFigureOut">
              <a:rPr lang="en-AU" smtClean="0"/>
              <a:t>14/02/2018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785277-32CE-4012-A5FB-A4129194882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95524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tiff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tiff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tiff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tiff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4.tif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Joseph Hung\Pictures\tai lieu tu Hp 07-10-17\Pictures\hinh cut\chua nhin 5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8" y="2876827"/>
            <a:ext cx="4737100" cy="400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286000" y="152400"/>
            <a:ext cx="6858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2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First Sunday of Lent - Year B</a:t>
            </a:r>
            <a:endParaRPr lang="en-AU" sz="32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67309" y="562085"/>
            <a:ext cx="61174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 Nhật I Mùa Chay Năm 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AU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5" descr="https://lh6.googleusercontent.com/-zC2znQU_v4M/TXYwGWPCDCI/AAAAAAAAC9k/veUVF67DXRw/s1600/lenten-cross-purple_290x430.gif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96038"/>
            <a:ext cx="1532151" cy="2271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:\Users\Hung Doan\Pictures\hinh cut\lent 3.tif">
            <a:extLst>
              <a:ext uri="{FF2B5EF4-FFF2-40B4-BE49-F238E27FC236}">
                <a16:creationId xmlns:a16="http://schemas.microsoft.com/office/drawing/2014/main" xmlns="" id="{B0273043-76BA-4AFA-AB70-BC5F27B84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529181"/>
            <a:ext cx="3124200" cy="3328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015531F-5535-4928-8282-8D76ACD28AE8}"/>
              </a:ext>
            </a:extLst>
          </p:cNvPr>
          <p:cNvSpPr/>
          <p:nvPr/>
        </p:nvSpPr>
        <p:spPr>
          <a:xfrm>
            <a:off x="3200400" y="6005327"/>
            <a:ext cx="5257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000" b="1" dirty="0" smtClean="0">
                <a:solidFill>
                  <a:srgbClr val="FFC000"/>
                </a:solidFill>
              </a:rPr>
              <a:t>18/02/2018</a:t>
            </a:r>
          </a:p>
          <a:p>
            <a:pPr algn="ctr"/>
            <a:r>
              <a:rPr lang="en-US" sz="2000" b="1" dirty="0" err="1" smtClean="0">
                <a:solidFill>
                  <a:srgbClr val="FFC000"/>
                </a:solidFill>
              </a:rPr>
              <a:t>Hùng</a:t>
            </a:r>
            <a:r>
              <a:rPr lang="en-US" sz="2000" b="1" dirty="0" smtClean="0">
                <a:solidFill>
                  <a:srgbClr val="FFC000"/>
                </a:solidFill>
              </a:rPr>
              <a:t> </a:t>
            </a:r>
            <a:r>
              <a:rPr lang="en-US" sz="2000" b="1" dirty="0" err="1" smtClean="0">
                <a:solidFill>
                  <a:srgbClr val="FFC000"/>
                </a:solidFill>
              </a:rPr>
              <a:t>Phương</a:t>
            </a:r>
            <a:r>
              <a:rPr lang="en-US" sz="2000" b="1" dirty="0" smtClean="0">
                <a:solidFill>
                  <a:srgbClr val="FFC000"/>
                </a:solidFill>
              </a:rPr>
              <a:t> &amp; Thanh </a:t>
            </a:r>
            <a:r>
              <a:rPr lang="en-US" sz="2000" b="1" dirty="0" err="1" smtClean="0">
                <a:solidFill>
                  <a:srgbClr val="FFC000"/>
                </a:solidFill>
              </a:rPr>
              <a:t>Quảng</a:t>
            </a:r>
            <a:r>
              <a:rPr lang="en-US" sz="2000" b="1" dirty="0" smtClean="0">
                <a:solidFill>
                  <a:srgbClr val="FFC000"/>
                </a:solidFill>
              </a:rPr>
              <a:t> </a:t>
            </a:r>
            <a:r>
              <a:rPr lang="en-US" sz="2000" b="1" dirty="0" err="1" smtClean="0">
                <a:solidFill>
                  <a:srgbClr val="FFC000"/>
                </a:solidFill>
              </a:rPr>
              <a:t>thực</a:t>
            </a:r>
            <a:r>
              <a:rPr lang="en-US" sz="2000" b="1" dirty="0" smtClean="0">
                <a:solidFill>
                  <a:srgbClr val="FFC000"/>
                </a:solidFill>
              </a:rPr>
              <a:t> </a:t>
            </a:r>
            <a:r>
              <a:rPr lang="en-US" sz="2000" b="1" dirty="0" err="1" smtClean="0">
                <a:solidFill>
                  <a:srgbClr val="FFC000"/>
                </a:solidFill>
              </a:rPr>
              <a:t>hiện</a:t>
            </a:r>
            <a:endParaRPr lang="en-AU" sz="2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756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Joseph Hung\Pictures\tai lieu tu Hp 07-10-17\Pictures\hinh cut\chua nhin ( an chay)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62" y="1585193"/>
            <a:ext cx="3803842" cy="508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52400" y="148679"/>
            <a:ext cx="8763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First Sunday of Lent - Year B</a:t>
            </a:r>
            <a:endParaRPr lang="en-AU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400" y="582456"/>
            <a:ext cx="88882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 Nhật I Mùa Chay Năm 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AU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12446" y="6088494"/>
            <a:ext cx="22044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b="1" dirty="0">
                <a:solidFill>
                  <a:schemeClr val="bg1"/>
                </a:solidFill>
              </a:rPr>
              <a:t>18/02/2018</a:t>
            </a:r>
            <a:endParaRPr lang="en-AU" sz="3200" b="1" dirty="0"/>
          </a:p>
        </p:txBody>
      </p:sp>
      <p:pic>
        <p:nvPicPr>
          <p:cNvPr id="9" name="Picture 5" descr="https://lh6.googleusercontent.com/-zC2znQU_v4M/TXYwGWPCDCI/AAAAAAAAC9k/veUVF67DXRw/s1600/lenten-cross-purple_290x430.gif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732" y="1167231"/>
            <a:ext cx="1244620" cy="1845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Hung Doan\Pictures\hinh cut\lent 3.tif">
            <a:extLst>
              <a:ext uri="{FF2B5EF4-FFF2-40B4-BE49-F238E27FC236}">
                <a16:creationId xmlns:a16="http://schemas.microsoft.com/office/drawing/2014/main" xmlns="" id="{3D343EDA-85B4-43C8-AA97-E9CA04809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898" y="3608360"/>
            <a:ext cx="3049887" cy="324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23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" y="0"/>
            <a:ext cx="914047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400" y="148679"/>
            <a:ext cx="87833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First Sunday of Lent - Year B</a:t>
            </a:r>
          </a:p>
        </p:txBody>
      </p:sp>
      <p:sp>
        <p:nvSpPr>
          <p:cNvPr id="6" name="Rectangle 5"/>
          <p:cNvSpPr/>
          <p:nvPr/>
        </p:nvSpPr>
        <p:spPr>
          <a:xfrm>
            <a:off x="228600" y="567025"/>
            <a:ext cx="86309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 Nhật I Mùa Chay Năm </a:t>
            </a:r>
            <a:r>
              <a:rPr lang="en-A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AU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5" descr="https://lh6.googleusercontent.com/-zC2znQU_v4M/TXYwGWPCDCI/AAAAAAAAC9k/veUVF67DXRw/s1600/lenten-cross-purple_290x430.gif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90600"/>
            <a:ext cx="1532151" cy="2271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Hung Doan\Pictures\hinh cut\lent 3.tif">
            <a:extLst>
              <a:ext uri="{FF2B5EF4-FFF2-40B4-BE49-F238E27FC236}">
                <a16:creationId xmlns:a16="http://schemas.microsoft.com/office/drawing/2014/main" xmlns="" id="{4E2F2F15-5E66-410B-8233-54C7D4BF3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809" y="3117921"/>
            <a:ext cx="3510181" cy="37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739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Image result for purple sky and dese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879" y="-3922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Joseph Hung\Pictures\tai lieu tu Hp 07-10-17\Pictures\hinh cut\bible mark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8" y="192711"/>
            <a:ext cx="3078523" cy="186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910019" y="516460"/>
            <a:ext cx="277031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A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Gospel</a:t>
            </a:r>
          </a:p>
          <a:p>
            <a:pPr algn="ctr"/>
            <a:r>
              <a:rPr lang="en-A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Mark </a:t>
            </a:r>
          </a:p>
          <a:p>
            <a:pPr algn="ctr"/>
            <a:r>
              <a:rPr lang="en-A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1:12-15</a:t>
            </a:r>
          </a:p>
          <a:p>
            <a:pPr algn="ctr"/>
            <a:r>
              <a:rPr lang="en-A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A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Mác-cô</a:t>
            </a:r>
            <a:endParaRPr lang="en-AU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1:12-15</a:t>
            </a:r>
          </a:p>
        </p:txBody>
      </p:sp>
      <p:pic>
        <p:nvPicPr>
          <p:cNvPr id="10" name="Picture 9" descr="C:\Users\Hung Doan\Pictures\hinh cut\lent 3.tif">
            <a:extLst>
              <a:ext uri="{FF2B5EF4-FFF2-40B4-BE49-F238E27FC236}">
                <a16:creationId xmlns:a16="http://schemas.microsoft.com/office/drawing/2014/main" xmlns="" id="{23464D1F-3138-452C-8854-52169A275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516460"/>
            <a:ext cx="3249103" cy="346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Joseph Hung\Pictures\tai lieu tu Hp 07-10-17\Pictures\hinh cut\chua cau nguyen moi.tif">
            <a:extLst>
              <a:ext uri="{FF2B5EF4-FFF2-40B4-BE49-F238E27FC236}">
                <a16:creationId xmlns:a16="http://schemas.microsoft.com/office/drawing/2014/main" xmlns="" id="{24323206-4D85-4587-B0ED-058A6E41D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226" y="2835919"/>
            <a:ext cx="3887273" cy="3962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95851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5130497"/>
            <a:ext cx="85207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Đức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Giêsu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chịu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rửa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 </a:t>
            </a:r>
            <a:endParaRPr lang="en-AU" sz="32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Thần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 liền đẩy Người vào hoang địa.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" y="812093"/>
            <a:ext cx="2119237" cy="2592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Spirit drove Jesus out into the wilderness 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519" y="0"/>
            <a:ext cx="6562481" cy="4903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C:\Users\Hung Doan\Pictures\hinh cut\New Folder (2)\thanh than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19400" y="254811"/>
            <a:ext cx="1584367" cy="111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8966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43200" y="4797152"/>
            <a:ext cx="618344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 ở trong hoang địa bốn mươi ngày, chịu Xa-tan cám dỗ, sống giữa loài dã thú, và có các thiên sứ hầu hạ Người.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" y="0"/>
            <a:ext cx="2590800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he remained there for forty days, and was tempted </a:t>
            </a:r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by 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Satan. </a:t>
            </a:r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He 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was with the wild beasts, </a:t>
            </a:r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and 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angels looked after him. 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0"/>
            <a:ext cx="6400800" cy="48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92515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38600" y="4149080"/>
            <a:ext cx="489039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 khi ông Gio-an bị nộp, Đức Giê-su đến miền Ga-li-lê rao giảng Tin Mừng của Thiên Chúa.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9512" y="77605"/>
            <a:ext cx="331236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After John had been arrested, Jesus went into Galilee. There he proclaimed the Good News from God. </a:t>
            </a:r>
          </a:p>
        </p:txBody>
      </p:sp>
      <p:pic>
        <p:nvPicPr>
          <p:cNvPr id="3074" name="Picture 2" descr="http://www.eborg2.com/BibleNT/42-Luke/Jesus-Luke-0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613" y="-34281"/>
            <a:ext cx="5400905" cy="3651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97965"/>
            <a:ext cx="3845613" cy="326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237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68623" y="4724400"/>
            <a:ext cx="695391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 </a:t>
            </a:r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nói: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"Thời kỳ đã mãn, </a:t>
            </a:r>
            <a:endParaRPr lang="en-US" sz="32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Triều Đại Thiên Chúa đã đến gần. Anh em hãy sám hối </a:t>
            </a:r>
            <a:endParaRPr lang="en-US" sz="32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tin vào Tin Mừng</a:t>
            </a:r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.“</a:t>
            </a:r>
            <a:endParaRPr lang="en-AU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" y="-35417"/>
            <a:ext cx="2016223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‘The time has come’ he said ‘and the kingdom of God is close at hand. Repent, and believe the Good News</a:t>
            </a:r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.’ </a:t>
            </a:r>
            <a:endParaRPr lang="en-AU" sz="3200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098" name="Picture 2" descr="http://www.eborg2.com/BibleNT/42-Luke/Jesus-Luke-0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47072" y="0"/>
            <a:ext cx="6875462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75823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92" y="-966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" y="-35943"/>
            <a:ext cx="89704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First Sunday of Lent - Year B</a:t>
            </a:r>
            <a:endParaRPr lang="en-AU" sz="32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69265" y="394217"/>
            <a:ext cx="91397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 Nhật I Mùa Chay Năm </a:t>
            </a:r>
            <a:r>
              <a:rPr lang="en-AU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AU" sz="4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01257" y="6241999"/>
            <a:ext cx="21691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dirty="0">
                <a:solidFill>
                  <a:prstClr val="white"/>
                </a:solidFill>
              </a:rPr>
              <a:t>18/02/2018</a:t>
            </a:r>
            <a:endParaRPr lang="en-AU" sz="3200" dirty="0">
              <a:solidFill>
                <a:prstClr val="black"/>
              </a:solidFill>
            </a:endParaRPr>
          </a:p>
        </p:txBody>
      </p:sp>
      <p:pic>
        <p:nvPicPr>
          <p:cNvPr id="10" name="Picture 9" descr="C:\Users\Hung Doan\Pictures\hinh cut\lent 3.tif">
            <a:extLst>
              <a:ext uri="{FF2B5EF4-FFF2-40B4-BE49-F238E27FC236}">
                <a16:creationId xmlns:a16="http://schemas.microsoft.com/office/drawing/2014/main" xmlns="" id="{4CD29BC9-67D4-4C37-B34F-C4A8076DC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6800"/>
            <a:ext cx="2758252" cy="293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:\Users\Joseph Hung\Pictures\tai lieu tu Hp 07-10-17\Pictures\hinh cut\chua  sai di 2.tif">
            <a:extLst>
              <a:ext uri="{FF2B5EF4-FFF2-40B4-BE49-F238E27FC236}">
                <a16:creationId xmlns:a16="http://schemas.microsoft.com/office/drawing/2014/main" xmlns="" id="{57A705A6-934D-4FD7-9AAE-C60784C1D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23" y="2214533"/>
            <a:ext cx="3962400" cy="4633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4400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8978" y="0"/>
            <a:ext cx="91729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C:\Users\Joseph Hung\Pictures\tai lieu tu Hp 07-10-17\Pictures\hinh cut\chua chiu cam do.tif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-18463"/>
            <a:ext cx="5791199" cy="7198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" y="148679"/>
            <a:ext cx="8839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First Sunday of Lent - Year B</a:t>
            </a:r>
            <a:endParaRPr lang="en-AU" sz="32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5404" y="628133"/>
            <a:ext cx="87426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 Nhật I Mùa Chay Năm 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AU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5" descr="https://lh6.googleusercontent.com/-zC2znQU_v4M/TXYwGWPCDCI/AAAAAAAAC9k/veUVF67DXRw/s1600/lenten-cross-purple_290x430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847" y="1679193"/>
            <a:ext cx="1029872" cy="1527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Hung Doan\Pictures\hinh cut\lent 3.tif">
            <a:extLst>
              <a:ext uri="{FF2B5EF4-FFF2-40B4-BE49-F238E27FC236}">
                <a16:creationId xmlns:a16="http://schemas.microsoft.com/office/drawing/2014/main" xmlns="" id="{152FA74F-6B76-4051-9EAC-93EA7AC1A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68190"/>
            <a:ext cx="3352801" cy="357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CD1DA3E-A1DB-4370-A620-035567B5E72E}"/>
              </a:ext>
            </a:extLst>
          </p:cNvPr>
          <p:cNvSpPr/>
          <p:nvPr/>
        </p:nvSpPr>
        <p:spPr>
          <a:xfrm>
            <a:off x="754404" y="6188716"/>
            <a:ext cx="21691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dirty="0">
                <a:solidFill>
                  <a:prstClr val="white"/>
                </a:solidFill>
              </a:rPr>
              <a:t>18/02/2018</a:t>
            </a:r>
            <a:endParaRPr lang="en-AU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171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269</Words>
  <Application>Microsoft Office PowerPoint</Application>
  <PresentationFormat>On-screen Show (4:3)</PresentationFormat>
  <Paragraphs>32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 Hung</dc:creator>
  <cp:lastModifiedBy>Anthony Nguyen</cp:lastModifiedBy>
  <cp:revision>21</cp:revision>
  <dcterms:created xsi:type="dcterms:W3CDTF">2017-11-06T06:35:44Z</dcterms:created>
  <dcterms:modified xsi:type="dcterms:W3CDTF">2018-02-14T05:58:22Z</dcterms:modified>
</cp:coreProperties>
</file>